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50AAE6"/>
    <a:srgbClr val="5A6EB4"/>
    <a:srgbClr val="A00078"/>
    <a:srgbClr val="A01E28"/>
    <a:srgbClr val="A08232"/>
    <a:srgbClr val="DCA01E"/>
    <a:srgbClr val="FA8214"/>
    <a:srgbClr val="82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40" autoAdjust="0"/>
    <p:restoredTop sz="91212" autoAdjust="0"/>
  </p:normalViewPr>
  <p:slideViewPr>
    <p:cSldViewPr showGuides="1">
      <p:cViewPr varScale="1">
        <p:scale>
          <a:sx n="92" d="100"/>
          <a:sy n="92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800"/>
              <a:t>KIT – University of the State of Baden-Wuerttemberg and </a:t>
            </a:r>
            <a:br>
              <a:rPr lang="en-US" sz="800"/>
            </a:br>
            <a:r>
              <a:rPr lang="en-US" sz="800"/>
              <a:t>National Laboratory of the 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455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/>
              <a:t>Prof. Dr. Max Mustermann | </a:t>
            </a:r>
            <a:br>
              <a:rPr lang="de-DE"/>
            </a:br>
            <a:r>
              <a:rPr 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B5DBA3-DFF6-4CFC-93DE-3F08A0E43A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421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 userDrawn="1"/>
        </p:nvGrpSpPr>
        <p:grpSpPr>
          <a:xfrm>
            <a:off x="71438" y="2285992"/>
            <a:ext cx="9358346" cy="4500570"/>
            <a:chOff x="0" y="2357430"/>
            <a:chExt cx="9358346" cy="4500570"/>
          </a:xfrm>
        </p:grpSpPr>
        <p:sp>
          <p:nvSpPr>
            <p:cNvPr id="15" name="Rechteck 14"/>
            <p:cNvSpPr/>
            <p:nvPr userDrawn="1"/>
          </p:nvSpPr>
          <p:spPr>
            <a:xfrm>
              <a:off x="0" y="2357430"/>
              <a:ext cx="9358346" cy="4500570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160486" y="4348172"/>
              <a:ext cx="67691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dirty="0" err="1"/>
                <a:t>Please</a:t>
              </a:r>
              <a:r>
                <a:rPr lang="de-DE" dirty="0"/>
                <a:t> </a:t>
              </a:r>
              <a:r>
                <a:rPr lang="de-DE" dirty="0" err="1"/>
                <a:t>insert</a:t>
              </a:r>
              <a:r>
                <a:rPr lang="de-DE" dirty="0"/>
                <a:t> </a:t>
              </a:r>
              <a:r>
                <a:rPr lang="de-DE" dirty="0" smtClean="0"/>
                <a:t>a</a:t>
              </a:r>
              <a:r>
                <a:rPr lang="de-DE" baseline="0" dirty="0" smtClean="0"/>
                <a:t> </a:t>
              </a:r>
              <a:r>
                <a:rPr lang="de-DE" baseline="0" dirty="0" err="1" smtClean="0"/>
                <a:t>figure</a:t>
              </a:r>
              <a:r>
                <a:rPr lang="de-DE" baseline="0" dirty="0" smtClean="0"/>
                <a:t> in </a:t>
              </a:r>
              <a:r>
                <a:rPr lang="de-DE" baseline="0" dirty="0" err="1" smtClean="0"/>
                <a:t>the</a:t>
              </a:r>
              <a:r>
                <a:rPr lang="de-DE" baseline="0" dirty="0" smtClean="0"/>
                <a:t> </a:t>
              </a:r>
              <a:r>
                <a:rPr lang="de-DE" baseline="0" dirty="0" err="1" smtClean="0"/>
                <a:t>master</a:t>
              </a:r>
              <a:r>
                <a:rPr lang="de-DE" baseline="0" dirty="0" smtClean="0"/>
                <a:t> </a:t>
              </a:r>
              <a:r>
                <a:rPr lang="de-DE" baseline="0" dirty="0" err="1" smtClean="0"/>
                <a:t>transparency</a:t>
              </a:r>
              <a:r>
                <a:rPr lang="de-DE" dirty="0" smtClean="0"/>
                <a:t>.</a:t>
              </a:r>
              <a:endParaRPr lang="de-DE" dirty="0"/>
            </a:p>
          </p:txBody>
        </p:sp>
      </p:grpSp>
      <p:pic>
        <p:nvPicPr>
          <p:cNvPr id="26635" name="Picture 9" descr="II_rahmen_neu_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KIT – University of the State of Baden-Wuerttemberg and 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National Research Center of the Helmholtz Association</a:t>
            </a:r>
            <a:endParaRPr lang="en-US" sz="800" dirty="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5763" y="3367088"/>
            <a:ext cx="4537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NAME OF INSTITUTE, FACULTY, </a:t>
            </a:r>
            <a:r>
              <a:rPr lang="en-US" sz="1000" dirty="0">
                <a:solidFill>
                  <a:schemeClr val="bg1"/>
                </a:solidFill>
              </a:rPr>
              <a:t>DEPARTMENT </a:t>
            </a:r>
            <a:r>
              <a:rPr lang="en-US" sz="1000" dirty="0" smtClean="0">
                <a:solidFill>
                  <a:schemeClr val="bg1"/>
                </a:solidFill>
              </a:rPr>
              <a:t> (change</a:t>
            </a:r>
            <a:r>
              <a:rPr lang="en-US" sz="1000" baseline="0" dirty="0" smtClean="0">
                <a:solidFill>
                  <a:schemeClr val="bg1"/>
                </a:solidFill>
              </a:rPr>
              <a:t>  m</a:t>
            </a:r>
            <a:r>
              <a:rPr lang="de-DE" sz="1000" dirty="0" err="1" smtClean="0">
                <a:solidFill>
                  <a:schemeClr val="bg1"/>
                </a:solidFill>
              </a:rPr>
              <a:t>aster</a:t>
            </a:r>
            <a:r>
              <a:rPr lang="de-DE" sz="1000" dirty="0" smtClean="0">
                <a:solidFill>
                  <a:schemeClr val="bg1"/>
                </a:solidFill>
              </a:rPr>
              <a:t> </a:t>
            </a:r>
            <a:r>
              <a:rPr lang="de-DE" sz="1000" dirty="0" err="1" smtClean="0">
                <a:solidFill>
                  <a:schemeClr val="bg1"/>
                </a:solidFill>
              </a:rPr>
              <a:t>view</a:t>
            </a:r>
            <a:r>
              <a:rPr lang="de-DE" sz="1000" dirty="0" smtClean="0">
                <a:solidFill>
                  <a:schemeClr val="bg1"/>
                </a:solidFill>
              </a:rPr>
              <a:t>)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26640" name="Picture 13" descr="KIT-Logo-rgb_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3550-0739-42B7-9A45-B15E57BCDFD5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9397-55EF-4172-AAC6-91AAA4285C4B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5972-A674-42BB-A6D3-497C66CECC7B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8543-D51A-47F9-8B8C-F345AB63733A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E0CA-F49A-4A73-B57F-22997294E071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860C-D31C-4FE4-87E8-BBD43D289E2E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B3696-7C53-41B7-B728-05BA33284096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3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3EAA-0E19-4292-8C88-DF7DBF40B533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63304-4CBF-499B-B5D7-6025FB62C3E4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A16D7-93DC-4B03-AF4B-43CA872DBDE7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en-US" sz="900"/>
              <a:t>Name of  Institute, Faculty, Department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1667C520-F49C-4D12-A1AD-7CEE7577070E}" type="slidenum">
              <a:rPr lang="de-DE" sz="900" b="1"/>
              <a:pPr>
                <a:spcBef>
                  <a:spcPct val="50000"/>
                </a:spcBef>
                <a:defRPr/>
              </a:pPr>
              <a:t>‹Nr.›</a:t>
            </a:fld>
            <a:endParaRPr lang="de-DE" sz="900" b="1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/>
              <a:t>Prof. Max Mustermann - Title</a:t>
            </a:r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11E6-56E3-4D02-B403-66B465DEBB30}" type="datetime1">
              <a:rPr lang="de-DE" smtClean="0"/>
              <a:t>15.06.2011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395288" y="1412875"/>
            <a:ext cx="83899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Title of transparency: </a:t>
            </a:r>
            <a:r>
              <a:rPr lang="en-US" sz="2600" b="1" dirty="0">
                <a:solidFill>
                  <a:schemeClr val="tx2"/>
                </a:solidFill>
              </a:rPr>
              <a:t>Arial 26pt bold</a:t>
            </a:r>
            <a:br>
              <a:rPr lang="en-US" sz="2600" b="1" dirty="0">
                <a:solidFill>
                  <a:schemeClr val="tx2"/>
                </a:solidFill>
              </a:rPr>
            </a:br>
            <a:r>
              <a:rPr lang="en-US" sz="2200" b="1" dirty="0" smtClean="0">
                <a:solidFill>
                  <a:schemeClr val="tx2"/>
                </a:solidFill>
              </a:rPr>
              <a:t>Double </a:t>
            </a:r>
            <a:r>
              <a:rPr lang="en-US" sz="2200" b="1" dirty="0">
                <a:solidFill>
                  <a:schemeClr val="tx2"/>
                </a:solidFill>
              </a:rPr>
              <a:t>spaced: Arial 22pt bold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96875" y="2349500"/>
            <a:ext cx="83708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Sub-title: </a:t>
            </a:r>
            <a:r>
              <a:rPr lang="en-US" sz="1600" b="1" dirty="0">
                <a:solidFill>
                  <a:srgbClr val="000000"/>
                </a:solidFill>
              </a:rPr>
              <a:t>Arial 18pt bold</a:t>
            </a:r>
          </a:p>
          <a:p>
            <a:r>
              <a:rPr lang="en-US" sz="1600" b="1" dirty="0" smtClean="0">
                <a:solidFill>
                  <a:srgbClr val="000000"/>
                </a:solidFill>
              </a:rPr>
              <a:t>Several lines </a:t>
            </a:r>
            <a:r>
              <a:rPr lang="en-US" sz="1600" b="1" dirty="0">
                <a:solidFill>
                  <a:srgbClr val="000000"/>
                </a:solidFill>
              </a:rPr>
              <a:t>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Prof. Max Mustermann - Title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Please click on to add your Title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Please click on to add your Title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046514-D64E-4E11-9A4F-93F7342547CA}" type="datetime1">
              <a:rPr lang="de-DE" smtClean="0"/>
              <a:t>15.06.2011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master_ppt2007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KIT_master_ppt2007_en</Template>
  <TotalTime>0</TotalTime>
  <Words>37</Words>
  <Application>Microsoft Office PowerPoint</Application>
  <PresentationFormat>Bildschirmpräsentation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KIT_master_ppt2007_en</vt:lpstr>
      <vt:lpstr>PowerPoint-Präsentation</vt:lpstr>
      <vt:lpstr>Please click on to add your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Ding</dc:creator>
  <cp:lastModifiedBy>Ding</cp:lastModifiedBy>
  <cp:revision>1</cp:revision>
  <dcterms:created xsi:type="dcterms:W3CDTF">2011-06-15T05:52:38Z</dcterms:created>
  <dcterms:modified xsi:type="dcterms:W3CDTF">2011-06-15T05:53:15Z</dcterms:modified>
</cp:coreProperties>
</file>