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4" r:id="rId2"/>
    <p:sldId id="265" r:id="rId3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50AAE6"/>
    <a:srgbClr val="5A6EB4"/>
    <a:srgbClr val="A00078"/>
    <a:srgbClr val="A01E28"/>
    <a:srgbClr val="A08232"/>
    <a:srgbClr val="DCA01E"/>
    <a:srgbClr val="FA8214"/>
    <a:srgbClr val="82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40" autoAdjust="0"/>
    <p:restoredTop sz="91212" autoAdjust="0"/>
  </p:normalViewPr>
  <p:slideViewPr>
    <p:cSldViewPr showGuides="1">
      <p:cViewPr varScale="1">
        <p:scale>
          <a:sx n="92" d="100"/>
          <a:sy n="92" d="100"/>
        </p:scale>
        <p:origin x="-8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660775" y="468313"/>
            <a:ext cx="27590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pPr>
              <a:defRPr/>
            </a:pPr>
            <a:r>
              <a:rPr lang="de-DE"/>
              <a:t>Prof. Dr. Max Mustermann | Musterfakultät</a:t>
            </a:r>
          </a:p>
        </p:txBody>
      </p:sp>
      <p:sp>
        <p:nvSpPr>
          <p:cNvPr id="47111" name="Text Box 7"/>
          <p:cNvSpPr txBox="1">
            <a:spLocks noChangeArrowheads="1"/>
          </p:cNvSpPr>
          <p:nvPr/>
        </p:nvSpPr>
        <p:spPr bwMode="auto">
          <a:xfrm>
            <a:off x="541338" y="8532813"/>
            <a:ext cx="310356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r>
              <a:rPr lang="en-US" sz="800"/>
              <a:t>KIT – University of the State of Baden-Wuerttemberg and </a:t>
            </a:r>
            <a:br>
              <a:rPr lang="en-US" sz="800"/>
            </a:br>
            <a:r>
              <a:rPr lang="en-US" sz="800"/>
              <a:t>National Laboratory of the Helmholtz Association</a:t>
            </a:r>
          </a:p>
        </p:txBody>
      </p:sp>
      <p:pic>
        <p:nvPicPr>
          <p:cNvPr id="9223" name="Picture 11" descr="KIT-Logo-rgb_d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9275" y="188913"/>
            <a:ext cx="100806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4455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de-DE"/>
              <a:t>Prof. Dr. Max Mustermann | </a:t>
            </a:r>
            <a:br>
              <a:rPr lang="de-DE"/>
            </a:br>
            <a:r>
              <a:rPr lang="de-DE"/>
              <a:t>Name of Faculty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AB5DBA3-DFF6-4CFC-93DE-3F08A0E43AD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54217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ieren 10"/>
          <p:cNvGrpSpPr/>
          <p:nvPr userDrawn="1"/>
        </p:nvGrpSpPr>
        <p:grpSpPr>
          <a:xfrm>
            <a:off x="71438" y="2285992"/>
            <a:ext cx="9358346" cy="4500570"/>
            <a:chOff x="0" y="2357430"/>
            <a:chExt cx="9358346" cy="4500570"/>
          </a:xfrm>
        </p:grpSpPr>
        <p:sp>
          <p:nvSpPr>
            <p:cNvPr id="15" name="Rechteck 14"/>
            <p:cNvSpPr/>
            <p:nvPr userDrawn="1"/>
          </p:nvSpPr>
          <p:spPr>
            <a:xfrm>
              <a:off x="0" y="2357430"/>
              <a:ext cx="9358346" cy="4500570"/>
            </a:xfrm>
            <a:prstGeom prst="rect">
              <a:avLst/>
            </a:prstGeom>
            <a:solidFill>
              <a:srgbClr val="FF99FF"/>
            </a:solidFill>
            <a:ln>
              <a:solidFill>
                <a:srgbClr val="FF99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1160486" y="4348172"/>
              <a:ext cx="676910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de-DE" dirty="0" err="1"/>
                <a:t>Please</a:t>
              </a:r>
              <a:r>
                <a:rPr lang="de-DE" dirty="0"/>
                <a:t> </a:t>
              </a:r>
              <a:r>
                <a:rPr lang="de-DE" dirty="0" err="1"/>
                <a:t>insert</a:t>
              </a:r>
              <a:r>
                <a:rPr lang="de-DE" dirty="0"/>
                <a:t> </a:t>
              </a:r>
              <a:r>
                <a:rPr lang="de-DE" dirty="0" smtClean="0"/>
                <a:t>a</a:t>
              </a:r>
              <a:r>
                <a:rPr lang="de-DE" baseline="0" dirty="0" smtClean="0"/>
                <a:t> </a:t>
              </a:r>
              <a:r>
                <a:rPr lang="de-DE" baseline="0" dirty="0" err="1" smtClean="0"/>
                <a:t>figure</a:t>
              </a:r>
              <a:r>
                <a:rPr lang="de-DE" baseline="0" dirty="0" smtClean="0"/>
                <a:t> in </a:t>
              </a:r>
              <a:r>
                <a:rPr lang="de-DE" baseline="0" dirty="0" err="1" smtClean="0"/>
                <a:t>the</a:t>
              </a:r>
              <a:r>
                <a:rPr lang="de-DE" baseline="0" dirty="0" smtClean="0"/>
                <a:t> </a:t>
              </a:r>
              <a:r>
                <a:rPr lang="de-DE" baseline="0" dirty="0" err="1" smtClean="0"/>
                <a:t>master</a:t>
              </a:r>
              <a:r>
                <a:rPr lang="de-DE" baseline="0" dirty="0" smtClean="0"/>
                <a:t> </a:t>
              </a:r>
              <a:r>
                <a:rPr lang="de-DE" baseline="0" dirty="0" err="1" smtClean="0"/>
                <a:t>transparency</a:t>
              </a:r>
              <a:r>
                <a:rPr lang="de-DE" dirty="0" smtClean="0"/>
                <a:t>.</a:t>
              </a:r>
              <a:endParaRPr lang="de-DE" dirty="0"/>
            </a:p>
          </p:txBody>
        </p:sp>
      </p:grpSp>
      <p:pic>
        <p:nvPicPr>
          <p:cNvPr id="26635" name="Picture 9" descr="II_rahmen_neu_tite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3175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396875" y="6475413"/>
            <a:ext cx="36703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KIT – University of the State of Baden-Wuerttemberg and </a:t>
            </a:r>
            <a:r>
              <a:rPr lang="en-US" sz="800" dirty="0" smtClean="0"/>
              <a:t/>
            </a:r>
            <a:br>
              <a:rPr lang="en-US" sz="800" dirty="0" smtClean="0"/>
            </a:br>
            <a:r>
              <a:rPr lang="en-US" sz="800" dirty="0" smtClean="0"/>
              <a:t>National Research Center of the Helmholtz Association</a:t>
            </a:r>
            <a:endParaRPr lang="en-US" sz="800" dirty="0"/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>
            <a:off x="385763" y="3367088"/>
            <a:ext cx="453707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r>
              <a:rPr lang="de-DE" sz="1000" dirty="0">
                <a:solidFill>
                  <a:schemeClr val="bg1"/>
                </a:solidFill>
              </a:rPr>
              <a:t>NAME OF INSTITUTE, FACULTY, </a:t>
            </a:r>
            <a:r>
              <a:rPr lang="en-US" sz="1000" dirty="0">
                <a:solidFill>
                  <a:schemeClr val="bg1"/>
                </a:solidFill>
              </a:rPr>
              <a:t>DEPARTMENT </a:t>
            </a:r>
            <a:r>
              <a:rPr lang="en-US" sz="1000" dirty="0" smtClean="0">
                <a:solidFill>
                  <a:schemeClr val="bg1"/>
                </a:solidFill>
              </a:rPr>
              <a:t> (change</a:t>
            </a:r>
            <a:r>
              <a:rPr lang="en-US" sz="1000" baseline="0" dirty="0" smtClean="0">
                <a:solidFill>
                  <a:schemeClr val="bg1"/>
                </a:solidFill>
              </a:rPr>
              <a:t>  m</a:t>
            </a:r>
            <a:r>
              <a:rPr lang="de-DE" sz="1000" dirty="0" err="1" smtClean="0">
                <a:solidFill>
                  <a:schemeClr val="bg1"/>
                </a:solidFill>
              </a:rPr>
              <a:t>aster</a:t>
            </a:r>
            <a:r>
              <a:rPr lang="de-DE" sz="1000" dirty="0" smtClean="0">
                <a:solidFill>
                  <a:schemeClr val="bg1"/>
                </a:solidFill>
              </a:rPr>
              <a:t> </a:t>
            </a:r>
            <a:r>
              <a:rPr lang="de-DE" sz="1000" dirty="0" err="1" smtClean="0">
                <a:solidFill>
                  <a:schemeClr val="bg1"/>
                </a:solidFill>
              </a:rPr>
              <a:t>view</a:t>
            </a:r>
            <a:r>
              <a:rPr lang="de-DE" sz="1000" dirty="0" smtClean="0">
                <a:solidFill>
                  <a:schemeClr val="bg1"/>
                </a:solidFill>
              </a:rPr>
              <a:t>)</a:t>
            </a:r>
            <a:endParaRPr lang="de-DE" sz="1000" dirty="0">
              <a:solidFill>
                <a:schemeClr val="bg1"/>
              </a:solidFill>
            </a:endParaRP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7318375" y="6497638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>
                <a:solidFill>
                  <a:schemeClr val="bg1"/>
                </a:solidFill>
              </a:rPr>
              <a:t>www.kit.edu</a:t>
            </a:r>
          </a:p>
        </p:txBody>
      </p:sp>
      <p:pic>
        <p:nvPicPr>
          <p:cNvPr id="26640" name="Picture 13" descr="KIT-Logo-rgb_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333375"/>
            <a:ext cx="161925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E3550-0739-42B7-9A45-B15E57BCDFD5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59563" y="333375"/>
            <a:ext cx="2089150" cy="57594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90525" y="333375"/>
            <a:ext cx="6116638" cy="57594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69397-55EF-4172-AAC6-91AAA4285C4B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65972-A674-42BB-A6D3-497C66CECC7B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5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A8543-D51A-47F9-8B8C-F345AB63733A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921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6613" y="1198563"/>
            <a:ext cx="4102100" cy="48942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E0CA-F49A-4A73-B57F-22997294E071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8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AA860C-D31C-4FE4-87E8-BBD43D289E2E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B3696-7C53-41B7-B728-05BA33284096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3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13EAA-0E19-4292-8C88-DF7DBF40B533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63304-4CBF-499B-B5D7-6025FB62C3E4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Prof. Max Mustermann - Title</a:t>
            </a:r>
          </a:p>
        </p:txBody>
      </p:sp>
      <p:sp>
        <p:nvSpPr>
          <p:cNvPr id="6" name="Datumsplatzhalter 9"/>
          <p:cNvSpPr>
            <a:spLocks noGrp="1"/>
          </p:cNvSpPr>
          <p:nvPr>
            <p:ph type="dt" sz="half" idx="11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A16D7-93DC-4B03-AF4B-43CA872DBDE7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I_rahmen_neu_folg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333375"/>
            <a:ext cx="6911975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title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2113" y="1198563"/>
            <a:ext cx="835660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add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6011863" y="6453188"/>
            <a:ext cx="273685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r">
              <a:spcBef>
                <a:spcPct val="50000"/>
              </a:spcBef>
            </a:pPr>
            <a:r>
              <a:rPr lang="en-US" sz="900"/>
              <a:t>Name of  Institute, Faculty, Department</a:t>
            </a:r>
          </a:p>
        </p:txBody>
      </p:sp>
      <p:sp>
        <p:nvSpPr>
          <p:cNvPr id="1035" name="Text Box 11"/>
          <p:cNvSpPr txBox="1">
            <a:spLocks noChangeArrowheads="1"/>
          </p:cNvSpPr>
          <p:nvPr/>
        </p:nvSpPr>
        <p:spPr bwMode="auto">
          <a:xfrm>
            <a:off x="250825" y="6445250"/>
            <a:ext cx="3254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1667C520-F49C-4D12-A1AD-7CEE7577070E}" type="slidenum">
              <a:rPr lang="de-DE" sz="900" b="1"/>
              <a:pPr>
                <a:spcBef>
                  <a:spcPct val="50000"/>
                </a:spcBef>
                <a:defRPr/>
              </a:pPr>
              <a:t>‹Nr.›</a:t>
            </a:fld>
            <a:endParaRPr lang="de-DE" sz="900" b="1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01800" y="6445250"/>
            <a:ext cx="42481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900"/>
            </a:lvl1pPr>
          </a:lstStyle>
          <a:p>
            <a:r>
              <a:rPr lang="en-US"/>
              <a:t>Prof. Max Mustermann - Title</a:t>
            </a:r>
          </a:p>
        </p:txBody>
      </p:sp>
      <p:pic>
        <p:nvPicPr>
          <p:cNvPr id="1037" name="Picture 9" descr="KITlogo_4c_frutiger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67625" y="341313"/>
            <a:ext cx="1084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12000" y="6444000"/>
            <a:ext cx="1044000" cy="360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711E6-56E3-4D02-B403-66B465DEBB30}" type="datetime1">
              <a:rPr lang="de-DE" smtClean="0"/>
              <a:t>15.06.2011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</a:defRPr>
      </a:lvl9pPr>
    </p:titleStyle>
    <p:bodyStyle>
      <a:lvl1pPr marL="314325" indent="-314325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90575" indent="-314325" algn="l" rtl="0" eaLnBrk="1" fontAlgn="base" hangingPunct="1">
        <a:spcBef>
          <a:spcPct val="20000"/>
        </a:spcBef>
        <a:spcAft>
          <a:spcPct val="0"/>
        </a:spcAft>
        <a:buBlip>
          <a:blip r:embed="rId16"/>
        </a:buBlip>
        <a:defRPr>
          <a:solidFill>
            <a:schemeClr val="tx1"/>
          </a:solidFill>
          <a:latin typeface="+mn-lt"/>
        </a:defRPr>
      </a:lvl2pPr>
      <a:lvl3pPr marL="1209675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3pPr>
      <a:lvl4pPr marL="165735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4pPr>
      <a:lvl5pPr marL="2095500" indent="-276225" algn="l" rtl="0" eaLnBrk="1" fontAlgn="base" hangingPunct="1">
        <a:spcBef>
          <a:spcPct val="20000"/>
        </a:spcBef>
        <a:spcAft>
          <a:spcPct val="0"/>
        </a:spcAft>
        <a:buBlip>
          <a:blip r:embed="rId17"/>
        </a:buBlip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60000"/>
        <a:buBlip>
          <a:blip r:embed="rId18"/>
        </a:buBlip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2"/>
          <p:cNvSpPr>
            <a:spLocks noChangeArrowheads="1"/>
          </p:cNvSpPr>
          <p:nvPr/>
        </p:nvSpPr>
        <p:spPr bwMode="auto">
          <a:xfrm>
            <a:off x="395288" y="1412875"/>
            <a:ext cx="8389937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2600" b="1" dirty="0" smtClean="0">
                <a:solidFill>
                  <a:schemeClr val="tx2"/>
                </a:solidFill>
              </a:rPr>
              <a:t>Title of transparency: </a:t>
            </a:r>
            <a:r>
              <a:rPr lang="en-US" sz="2600" b="1" dirty="0">
                <a:solidFill>
                  <a:schemeClr val="tx2"/>
                </a:solidFill>
              </a:rPr>
              <a:t>Arial 26pt bold</a:t>
            </a:r>
            <a:br>
              <a:rPr lang="en-US" sz="2600" b="1" dirty="0">
                <a:solidFill>
                  <a:schemeClr val="tx2"/>
                </a:solidFill>
              </a:rPr>
            </a:br>
            <a:r>
              <a:rPr lang="en-US" sz="2200" b="1" dirty="0" smtClean="0">
                <a:solidFill>
                  <a:schemeClr val="tx2"/>
                </a:solidFill>
              </a:rPr>
              <a:t>Double </a:t>
            </a:r>
            <a:r>
              <a:rPr lang="en-US" sz="2200" b="1" dirty="0">
                <a:solidFill>
                  <a:schemeClr val="tx2"/>
                </a:solidFill>
              </a:rPr>
              <a:t>spaced: Arial 22pt bold</a:t>
            </a:r>
          </a:p>
        </p:txBody>
      </p:sp>
      <p:sp>
        <p:nvSpPr>
          <p:cNvPr id="30725" name="Rectangle 3"/>
          <p:cNvSpPr>
            <a:spLocks noChangeArrowheads="1"/>
          </p:cNvSpPr>
          <p:nvPr/>
        </p:nvSpPr>
        <p:spPr bwMode="auto">
          <a:xfrm>
            <a:off x="396875" y="2349500"/>
            <a:ext cx="8370888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sz="1600" b="1" dirty="0" smtClean="0">
                <a:solidFill>
                  <a:srgbClr val="000000"/>
                </a:solidFill>
              </a:rPr>
              <a:t>Sub-title: </a:t>
            </a:r>
            <a:r>
              <a:rPr lang="en-US" sz="1600" b="1" dirty="0">
                <a:solidFill>
                  <a:srgbClr val="000000"/>
                </a:solidFill>
              </a:rPr>
              <a:t>Arial 18pt bold</a:t>
            </a:r>
          </a:p>
          <a:p>
            <a:r>
              <a:rPr lang="en-US" sz="1600" b="1" dirty="0" smtClean="0">
                <a:solidFill>
                  <a:srgbClr val="000000"/>
                </a:solidFill>
              </a:rPr>
              <a:t>Several lines </a:t>
            </a:r>
            <a:r>
              <a:rPr lang="en-US" sz="1600" b="1" dirty="0">
                <a:solidFill>
                  <a:srgbClr val="000000"/>
                </a:solidFill>
              </a:rPr>
              <a:t>possible.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/>
          <a:p>
            <a:r>
              <a:rPr lang="en-US"/>
              <a:t>Prof. Max Mustermann - Title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Please click on to add your Title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mtClean="0"/>
              <a:t>Please click on to add your Title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EC046514-D64E-4E11-9A4F-93F7342547CA}" type="datetime1">
              <a:rPr lang="de-DE" smtClean="0"/>
              <a:t>15.06.2011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IT_master_ppt2007_e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D9D9D9"/>
      </a:lt2>
      <a:accent1>
        <a:srgbClr val="009682"/>
      </a:accent1>
      <a:accent2>
        <a:srgbClr val="4664AA"/>
      </a:accent2>
      <a:accent3>
        <a:srgbClr val="FFFFFF"/>
      </a:accent3>
      <a:accent4>
        <a:srgbClr val="000000"/>
      </a:accent4>
      <a:accent5>
        <a:srgbClr val="AAC9C1"/>
      </a:accent5>
      <a:accent6>
        <a:srgbClr val="3F5A9A"/>
      </a:accent6>
      <a:hlink>
        <a:srgbClr val="808080"/>
      </a:hlink>
      <a:folHlink>
        <a:srgbClr val="7D92C3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D9D9D9"/>
        </a:lt2>
        <a:accent1>
          <a:srgbClr val="009682"/>
        </a:accent1>
        <a:accent2>
          <a:srgbClr val="4664AA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3F5A9A"/>
        </a:accent6>
        <a:hlink>
          <a:srgbClr val="808080"/>
        </a:hlink>
        <a:folHlink>
          <a:srgbClr val="7D92C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KIT_master_ppt2007_en</Template>
  <TotalTime>0</TotalTime>
  <Words>37</Words>
  <Application>Microsoft Office PowerPoint</Application>
  <PresentationFormat>Bildschirmpräsentation (4:3)</PresentationFormat>
  <Paragraphs>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KIT_master_ppt2007_en</vt:lpstr>
      <vt:lpstr>PowerPoint-Präsentation</vt:lpstr>
      <vt:lpstr>Please click on to add your Title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Ding</dc:creator>
  <cp:lastModifiedBy>Ding</cp:lastModifiedBy>
  <cp:revision>1</cp:revision>
  <dcterms:created xsi:type="dcterms:W3CDTF">2011-06-15T05:52:38Z</dcterms:created>
  <dcterms:modified xsi:type="dcterms:W3CDTF">2011-06-15T05:53:15Z</dcterms:modified>
</cp:coreProperties>
</file>