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AAE6"/>
    <a:srgbClr val="5A6EB4"/>
    <a:srgbClr val="A00078"/>
    <a:srgbClr val="A01E28"/>
    <a:srgbClr val="A08232"/>
    <a:srgbClr val="DCA01E"/>
    <a:srgbClr val="FA8214"/>
    <a:srgbClr val="82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01" autoAdjust="0"/>
    <p:restoredTop sz="91212" autoAdjust="0"/>
  </p:normalViewPr>
  <p:slideViewPr>
    <p:cSldViewPr>
      <p:cViewPr varScale="1">
        <p:scale>
          <a:sx n="92" d="100"/>
          <a:sy n="92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/>
              <a:t>KIT – University of the State of Baden-Wuerttemberg and </a:t>
            </a:r>
            <a:br>
              <a:rPr lang="en-US" sz="800"/>
            </a:br>
            <a:r>
              <a:rPr lang="en-US" sz="800"/>
              <a:t>National Laboratory of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435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/>
              <a:t>Prof. Dr. Max Mustermann | </a:t>
            </a:r>
            <a:br>
              <a:rPr lang="de-DE"/>
            </a:br>
            <a:r>
              <a:rPr 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A7445A-E1EA-46C0-BDD9-0E1D5C04A1C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262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4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276475"/>
            <a:ext cx="9401175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5" name="Picture 9" descr="II_rahmen_neu_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/>
              <a:t>KIT – University of the State of Baden-Wuerttemberg and </a:t>
            </a:r>
            <a:br>
              <a:rPr lang="en-US" sz="800"/>
            </a:br>
            <a:r>
              <a:rPr lang="en-US" sz="800"/>
              <a:t>National Research Center of the Helmholtz Association</a:t>
            </a:r>
            <a:r>
              <a:rPr lang="de-DE" sz="800"/>
              <a:t> </a:t>
            </a:r>
            <a:endParaRPr lang="en-US" sz="80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367088"/>
            <a:ext cx="45370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sz="1000">
                <a:solidFill>
                  <a:schemeClr val="bg1"/>
                </a:solidFill>
              </a:rPr>
              <a:t>NAME OF INSTITUTE, FACULTY, </a:t>
            </a:r>
            <a:r>
              <a:rPr lang="en-US" sz="1000">
                <a:solidFill>
                  <a:schemeClr val="bg1"/>
                </a:solidFill>
              </a:rPr>
              <a:t>DEPARTMENT </a:t>
            </a:r>
            <a:r>
              <a:rPr lang="de-DE" sz="1000">
                <a:solidFill>
                  <a:schemeClr val="bg1"/>
                </a:solidFill>
              </a:rPr>
              <a:t>(Change in master view)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  <a:latin typeface="Arial" charset="0"/>
              </a:rPr>
              <a:t>www.kit.edu</a:t>
            </a:r>
          </a:p>
        </p:txBody>
      </p:sp>
      <p:pic>
        <p:nvPicPr>
          <p:cNvPr id="26640" name="Picture 13" descr="KIT-Logo-rgb_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284558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67261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65845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371133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200717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240483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182767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355270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178760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290861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900"/>
              <a:t>Name of  Institute, Faculty, Department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3B340DC-87C9-4DDF-9744-F1B47D14BDD0}" type="slidenum">
              <a:rPr lang="de-DE" sz="900" b="1"/>
              <a:pPr eaLnBrk="1" hangingPunct="1">
                <a:spcBef>
                  <a:spcPct val="50000"/>
                </a:spcBef>
              </a:pPr>
              <a:t>‹Nr.›</a:t>
            </a:fld>
            <a:endParaRPr lang="de-DE" sz="900" b="1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612775" y="6445250"/>
            <a:ext cx="863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fld id="{5827A3CC-A2BA-4C53-A527-38843F8913EF}" type="datetime1">
              <a:rPr lang="de-DE" sz="900"/>
              <a:pPr/>
              <a:t>15.06.2011</a:t>
            </a:fld>
            <a:endParaRPr lang="de-DE" sz="90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Prof. Max Mustermann - Title</a:t>
            </a:r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395288" y="1412875"/>
            <a:ext cx="838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2600" b="1">
                <a:solidFill>
                  <a:schemeClr val="tx2"/>
                </a:solidFill>
              </a:rPr>
              <a:t>Title of transparency: Arial 26pt bold</a:t>
            </a:r>
            <a:br>
              <a:rPr lang="en-US" sz="2600" b="1">
                <a:solidFill>
                  <a:schemeClr val="tx2"/>
                </a:solidFill>
              </a:rPr>
            </a:br>
            <a:r>
              <a:rPr lang="en-US" sz="2200" b="1">
                <a:solidFill>
                  <a:schemeClr val="tx2"/>
                </a:solidFill>
              </a:rPr>
              <a:t>Double-spaced: Arial 22pt bold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600" b="1">
                <a:solidFill>
                  <a:srgbClr val="000000"/>
                </a:solidFill>
              </a:rPr>
              <a:t>Sub-title: Arial 18pt bold</a:t>
            </a:r>
          </a:p>
          <a:p>
            <a:r>
              <a:rPr lang="en-US" sz="1600" b="1">
                <a:solidFill>
                  <a:srgbClr val="000000"/>
                </a:solidFill>
              </a:rPr>
              <a:t>Several lines 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Prof. Max Mustermann - Title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Please click on to add your Title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Please click on to add your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master_ppt2003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KIT_master_ppt2003_en</Template>
  <TotalTime>0</TotalTime>
  <Words>36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+mn-ea</vt:lpstr>
      <vt:lpstr>+mn-cs</vt:lpstr>
      <vt:lpstr>KIT_master_ppt2003_en</vt:lpstr>
      <vt:lpstr>PowerPoint-Präsentation</vt:lpstr>
      <vt:lpstr>Please click on to add your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Ding</dc:creator>
  <cp:lastModifiedBy>Ding</cp:lastModifiedBy>
  <cp:revision>1</cp:revision>
  <dcterms:created xsi:type="dcterms:W3CDTF">2011-06-15T05:50:47Z</dcterms:created>
  <dcterms:modified xsi:type="dcterms:W3CDTF">2011-06-15T05:52:26Z</dcterms:modified>
</cp:coreProperties>
</file>