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42808525" cy="30279975"/>
  <p:notesSz cx="6794500" cy="9906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7E7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0" autoAdjust="0"/>
    <p:restoredTop sz="93657" autoAdjust="0"/>
  </p:normalViewPr>
  <p:slideViewPr>
    <p:cSldViewPr snapToGrid="0">
      <p:cViewPr varScale="1">
        <p:scale>
          <a:sx n="19" d="100"/>
          <a:sy n="19" d="100"/>
        </p:scale>
        <p:origin x="-1338" y="-162"/>
      </p:cViewPr>
      <p:guideLst>
        <p:guide orient="horz" pos="2477"/>
        <p:guide orient="horz" pos="922"/>
        <p:guide pos="944"/>
        <p:guide pos="26023"/>
        <p:guide pos="136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1" rIns="95423" bIns="47711" numCol="1" anchor="t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1" rIns="95423" bIns="47711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71525" y="742950"/>
            <a:ext cx="525145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1" rIns="95423" bIns="47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1" rIns="95423" bIns="47711" numCol="1" anchor="b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1" rIns="95423" bIns="47711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fld id="{8F64DF55-B858-487F-A427-F6FBB3D5F71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807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09925" y="9405938"/>
            <a:ext cx="36388675" cy="64912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21438" y="17159288"/>
            <a:ext cx="29965650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77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58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1322963" y="4481513"/>
            <a:ext cx="9955212" cy="8540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57325" y="4481513"/>
            <a:ext cx="29713238" cy="85407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93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69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81375" y="19457988"/>
            <a:ext cx="36387088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81375" y="12833350"/>
            <a:ext cx="36387088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1869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57325" y="8742363"/>
            <a:ext cx="19834225" cy="4279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443950" y="8742363"/>
            <a:ext cx="19834225" cy="4279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16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39950" y="6778625"/>
            <a:ext cx="18915063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39950" y="9602788"/>
            <a:ext cx="18915063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1745575" y="6778625"/>
            <a:ext cx="1892300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1745575" y="9602788"/>
            <a:ext cx="1892300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75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04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6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9950" y="1204913"/>
            <a:ext cx="14084300" cy="51308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737013" y="1204913"/>
            <a:ext cx="23931562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139950" y="6335713"/>
            <a:ext cx="1408430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6689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1525" y="21196300"/>
            <a:ext cx="25684163" cy="25019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91525" y="2705100"/>
            <a:ext cx="25684163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1525" y="23698200"/>
            <a:ext cx="25684163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1484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57325" y="4481513"/>
            <a:ext cx="36139438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7325" y="8742363"/>
            <a:ext cx="39820850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Aufzählungspunkt 1</a:t>
            </a:r>
          </a:p>
          <a:p>
            <a:pPr lvl="1"/>
            <a:r>
              <a:rPr lang="de-DE" smtClean="0"/>
              <a:t>Aufzählungspunkt 2</a:t>
            </a:r>
          </a:p>
          <a:p>
            <a:pPr lvl="2"/>
            <a:r>
              <a:rPr lang="de-DE" smtClean="0"/>
              <a:t>Aufzählungspunkt 3</a:t>
            </a:r>
          </a:p>
          <a:p>
            <a:pPr lvl="3"/>
            <a:r>
              <a:rPr lang="de-DE" smtClean="0"/>
              <a:t>Aufzählungspunkt 4</a:t>
            </a:r>
          </a:p>
          <a:p>
            <a:pPr lvl="4"/>
            <a:r>
              <a:rPr lang="de-DE" smtClean="0"/>
              <a:t>Aufzählungspunkt 5</a:t>
            </a:r>
          </a:p>
          <a:p>
            <a:pPr lvl="4"/>
            <a:r>
              <a:rPr lang="de-DE" smtClean="0"/>
              <a:t>Aufzählungspunkt 6</a:t>
            </a:r>
          </a:p>
          <a:p>
            <a:pPr lvl="0"/>
            <a:r>
              <a:rPr lang="de-DE" smtClean="0"/>
              <a:t>Aufzählungspunkt 7</a:t>
            </a:r>
          </a:p>
          <a:p>
            <a:pPr lvl="0"/>
            <a:r>
              <a:rPr lang="de-DE" smtClean="0"/>
              <a:t>Aufzählungspunkt 8</a:t>
            </a:r>
          </a:p>
          <a:p>
            <a:pPr lvl="0"/>
            <a:endParaRPr lang="de-DE" smtClean="0"/>
          </a:p>
        </p:txBody>
      </p:sp>
      <p:pic>
        <p:nvPicPr>
          <p:cNvPr id="1053" name="Picture 29" descr="kit-logo_standard_en_farbe-rgb_positiv_groß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3" y="1423988"/>
            <a:ext cx="5535612" cy="27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rahmen_wiss-poster_qu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42805350" cy="302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1427163" y="28751213"/>
            <a:ext cx="1445895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3300"/>
              <a:t>KIT – University of the State of Baden-Wuerttemberg and</a:t>
            </a:r>
          </a:p>
          <a:p>
            <a:r>
              <a:rPr lang="de-DE" sz="3300"/>
              <a:t>National Research Center of the Helmholtz Association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2pPr>
      <a:lvl3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3pPr>
      <a:lvl4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4pPr>
      <a:lvl5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5pPr>
      <a:lvl6pPr marL="4572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6pPr>
      <a:lvl7pPr marL="9144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7pPr>
      <a:lvl8pPr marL="13716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8pPr>
      <a:lvl9pPr marL="18288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9pPr>
    </p:titleStyle>
    <p:bodyStyle>
      <a:lvl1pPr marL="609600" indent="-609600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rgbClr val="000000"/>
          </a:solidFill>
          <a:latin typeface="+mn-lt"/>
          <a:ea typeface="+mn-ea"/>
          <a:cs typeface="+mn-cs"/>
        </a:defRPr>
      </a:lvl1pPr>
      <a:lvl2pPr marL="1447800" indent="-6588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2pPr>
      <a:lvl3pPr marL="2247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3pPr>
      <a:lvl4pPr marL="30480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4pPr>
      <a:lvl5pPr marL="38481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5pPr>
      <a:lvl6pPr marL="43053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6pPr>
      <a:lvl7pPr marL="47625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7pPr>
      <a:lvl8pPr marL="52197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8pPr>
      <a:lvl9pPr marL="5676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4389438"/>
            <a:ext cx="36139438" cy="1370012"/>
          </a:xfrm>
        </p:spPr>
        <p:txBody>
          <a:bodyPr/>
          <a:lstStyle/>
          <a:p>
            <a:r>
              <a:rPr lang="de-DE"/>
              <a:t>Überschrift – Thema, Arial 80 pt fett schwarz oder KIT-Grün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1347788" y="6254750"/>
            <a:ext cx="385413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5000"/>
              <a:t>Unterüberschrift: Arial 50 pt, schwarz oder grau („Schattenfarbe“)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347788" y="7161213"/>
            <a:ext cx="385413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5000"/>
              <a:t>Autor: 50 pt, schwarz oder grau („Schattenfarbe“)</a:t>
            </a:r>
          </a:p>
        </p:txBody>
      </p:sp>
      <p:grpSp>
        <p:nvGrpSpPr>
          <p:cNvPr id="98310" name="Group 6"/>
          <p:cNvGrpSpPr>
            <a:grpSpLocks/>
          </p:cNvGrpSpPr>
          <p:nvPr/>
        </p:nvGrpSpPr>
        <p:grpSpPr bwMode="auto">
          <a:xfrm>
            <a:off x="1457325" y="8639175"/>
            <a:ext cx="39820850" cy="18883313"/>
            <a:chOff x="1508" y="7541"/>
            <a:chExt cx="16148" cy="16964"/>
          </a:xfrm>
        </p:grpSpPr>
        <p:sp>
          <p:nvSpPr>
            <p:cNvPr id="98311" name="Rectangle 7"/>
            <p:cNvSpPr>
              <a:spLocks noChangeArrowheads="1"/>
            </p:cNvSpPr>
            <p:nvPr/>
          </p:nvSpPr>
          <p:spPr bwMode="auto">
            <a:xfrm>
              <a:off x="1508" y="7541"/>
              <a:ext cx="16148" cy="16964"/>
            </a:xfrm>
            <a:prstGeom prst="rect">
              <a:avLst/>
            </a:prstGeom>
            <a:solidFill>
              <a:srgbClr val="FF00FF">
                <a:alpha val="14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12" name="Text Box 8"/>
            <p:cNvSpPr txBox="1">
              <a:spLocks noChangeArrowheads="1"/>
            </p:cNvSpPr>
            <p:nvPr/>
          </p:nvSpPr>
          <p:spPr bwMode="auto">
            <a:xfrm>
              <a:off x="2416" y="13892"/>
              <a:ext cx="14289" cy="1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1767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1767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1767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1767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1767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7200" b="1"/>
                <a:t>Frei gestaltbarer Raum</a:t>
              </a:r>
            </a:p>
            <a:p>
              <a:pPr algn="ctr">
                <a:spcBef>
                  <a:spcPct val="50000"/>
                </a:spcBef>
              </a:pPr>
              <a:r>
                <a:rPr lang="de-DE"/>
                <a:t>(Zum Bearbeiten, Platzhalter bitte löschen!)</a:t>
              </a:r>
            </a:p>
          </p:txBody>
        </p:sp>
      </p:grp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27216100" y="1385888"/>
            <a:ext cx="14311313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b"/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2000"/>
              </a:lnSpc>
            </a:pPr>
            <a:r>
              <a:rPr lang="de-DE" sz="5400">
                <a:solidFill>
                  <a:schemeClr val="bg2"/>
                </a:solidFill>
              </a:rPr>
              <a:t>Abteilungs-, Fakultäts-, Institutsbezeichnung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quer_en-1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KIT_W-Poster_A0_quer_en-1</Template>
  <TotalTime>0</TotalTime>
  <Words>50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KIT_W-Poster_A0_quer_en-1</vt:lpstr>
      <vt:lpstr>Überschrift – Thema, Arial 80 pt fett schwarz oder KIT-Grün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Überschrift – Thema, Arial 80 pt fett schwarz oder KIT-Grün</dc:title>
  <dc:creator>Ding</dc:creator>
  <cp:lastModifiedBy>Ding</cp:lastModifiedBy>
  <cp:revision>1</cp:revision>
  <dcterms:created xsi:type="dcterms:W3CDTF">2011-09-06T14:37:36Z</dcterms:created>
  <dcterms:modified xsi:type="dcterms:W3CDTF">2011-09-06T14:38:11Z</dcterms:modified>
</cp:coreProperties>
</file>