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30279975" cy="42808525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7E7"/>
    <a:srgbClr val="7272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0" autoAdjust="0"/>
    <p:restoredTop sz="94618" autoAdjust="0"/>
  </p:normalViewPr>
  <p:slideViewPr>
    <p:cSldViewPr snapToGrid="0">
      <p:cViewPr varScale="1">
        <p:scale>
          <a:sx n="14" d="100"/>
          <a:sy n="14" d="100"/>
        </p:scale>
        <p:origin x="-2586" y="-258"/>
      </p:cViewPr>
      <p:guideLst>
        <p:guide orient="horz" pos="2443"/>
        <p:guide pos="993"/>
        <p:guide pos="18081"/>
        <p:guide pos="96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192338" y="768350"/>
            <a:ext cx="27146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1E3AE398-F86D-40E0-94B0-6BB6DBB50AC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672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64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68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623338" y="4699000"/>
            <a:ext cx="6408737" cy="133207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392363" y="4699000"/>
            <a:ext cx="19078575" cy="133207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22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2560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393950" y="11969750"/>
            <a:ext cx="12742863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89213" y="11969750"/>
            <a:ext cx="12742862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08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25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01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63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8737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0994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2363" y="4699000"/>
            <a:ext cx="2556351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3950" y="11969750"/>
            <a:ext cx="25638125" cy="604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Aufzählungspunkt 1</a:t>
            </a:r>
          </a:p>
          <a:p>
            <a:pPr lvl="1"/>
            <a:r>
              <a:rPr lang="de-DE" smtClean="0"/>
              <a:t>Aufzählungspunkt 2</a:t>
            </a:r>
          </a:p>
          <a:p>
            <a:pPr lvl="2"/>
            <a:r>
              <a:rPr lang="de-DE" smtClean="0"/>
              <a:t>Aufzählungspunkt 3</a:t>
            </a:r>
          </a:p>
          <a:p>
            <a:pPr lvl="3"/>
            <a:r>
              <a:rPr lang="de-DE" smtClean="0"/>
              <a:t>Aufzählungspunkt 4</a:t>
            </a:r>
          </a:p>
          <a:p>
            <a:pPr lvl="4"/>
            <a:r>
              <a:rPr lang="de-DE" smtClean="0"/>
              <a:t>Aufzählungspunkt 5</a:t>
            </a:r>
          </a:p>
          <a:p>
            <a:pPr lvl="4"/>
            <a:r>
              <a:rPr lang="de-DE" smtClean="0"/>
              <a:t>Aufzählungspunkt 6</a:t>
            </a:r>
          </a:p>
          <a:p>
            <a:pPr lvl="0"/>
            <a:r>
              <a:rPr lang="de-DE" smtClean="0"/>
              <a:t>Aufzählungspunkt 7</a:t>
            </a:r>
          </a:p>
          <a:p>
            <a:pPr lvl="0"/>
            <a:r>
              <a:rPr lang="de-DE" smtClean="0"/>
              <a:t>Aufzählungspunkt 8</a:t>
            </a:r>
          </a:p>
          <a:p>
            <a:pPr lvl="0"/>
            <a:endParaRPr lang="de-DE" smtClean="0"/>
          </a:p>
        </p:txBody>
      </p:sp>
      <p:pic>
        <p:nvPicPr>
          <p:cNvPr id="1052" name="Picture 28" descr="kit-logo_standard_en_farbe-rgb_positiv_groß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438275"/>
            <a:ext cx="554513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 descr="2009_11_rahmen_wiss-poste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30276800" cy="4280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1419225" y="41271825"/>
            <a:ext cx="1445895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3300"/>
              <a:t>KIT – University of the State of Baden-Wuerttemberg and</a:t>
            </a:r>
          </a:p>
          <a:p>
            <a:r>
              <a:rPr lang="de-DE" sz="3300"/>
              <a:t>National Research Center of the Helmholtz Association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2pPr>
      <a:lvl3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3pPr>
      <a:lvl4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4pPr>
      <a:lvl5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5pPr>
      <a:lvl6pPr marL="4572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6pPr>
      <a:lvl7pPr marL="9144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7pPr>
      <a:lvl8pPr marL="13716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8pPr>
      <a:lvl9pPr marL="18288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9pPr>
    </p:titleStyle>
    <p:bodyStyle>
      <a:lvl1pPr marL="609600" indent="-609600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rgbClr val="000000"/>
          </a:solidFill>
          <a:latin typeface="+mn-lt"/>
          <a:ea typeface="+mn-ea"/>
          <a:cs typeface="+mn-cs"/>
        </a:defRPr>
      </a:lvl1pPr>
      <a:lvl2pPr marL="1447800" indent="-6588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2pPr>
      <a:lvl3pPr marL="2247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3pPr>
      <a:lvl4pPr marL="30480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4pPr>
      <a:lvl5pPr marL="38481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5pPr>
      <a:lvl6pPr marL="43053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6pPr>
      <a:lvl7pPr marL="47625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7pPr>
      <a:lvl8pPr marL="52197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8pPr>
      <a:lvl9pPr marL="5676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6063" y="4699000"/>
            <a:ext cx="27187525" cy="2559050"/>
          </a:xfrm>
          <a:noFill/>
          <a:ln/>
        </p:spPr>
        <p:txBody>
          <a:bodyPr wrap="square"/>
          <a:lstStyle/>
          <a:p>
            <a:r>
              <a:rPr lang="de-DE"/>
              <a:t>Überschrift – Thema, Arial 80 pt fett</a:t>
            </a:r>
            <a:br>
              <a:rPr lang="de-DE"/>
            </a:br>
            <a:r>
              <a:rPr lang="de-DE"/>
              <a:t>schwarz oder KIT-Grün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3950" y="10818813"/>
            <a:ext cx="25638125" cy="72009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endParaRPr lang="de-DE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441450" y="7540625"/>
            <a:ext cx="272621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5000"/>
              <a:t>Unterüberschrift: Arial 50 pt, schwarz oder grau („Schattenfarbe“)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1441450" y="8497888"/>
            <a:ext cx="272621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5000"/>
              <a:t>Autor: Arial 50 pt, schwarz oder grau („Schattenfarbe“)</a:t>
            </a:r>
          </a:p>
        </p:txBody>
      </p:sp>
      <p:grpSp>
        <p:nvGrpSpPr>
          <p:cNvPr id="91145" name="Group 9"/>
          <p:cNvGrpSpPr>
            <a:grpSpLocks/>
          </p:cNvGrpSpPr>
          <p:nvPr/>
        </p:nvGrpSpPr>
        <p:grpSpPr bwMode="auto">
          <a:xfrm>
            <a:off x="1555750" y="9909175"/>
            <a:ext cx="27049413" cy="30021213"/>
            <a:chOff x="1508" y="7541"/>
            <a:chExt cx="16148" cy="16964"/>
          </a:xfrm>
        </p:grpSpPr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>
              <a:off x="1508" y="7541"/>
              <a:ext cx="16148" cy="16964"/>
            </a:xfrm>
            <a:prstGeom prst="rect">
              <a:avLst/>
            </a:prstGeom>
            <a:solidFill>
              <a:srgbClr val="FF00FF">
                <a:alpha val="14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1143" name="Text Box 7"/>
            <p:cNvSpPr txBox="1">
              <a:spLocks noChangeArrowheads="1"/>
            </p:cNvSpPr>
            <p:nvPr/>
          </p:nvSpPr>
          <p:spPr bwMode="auto">
            <a:xfrm>
              <a:off x="2416" y="13891"/>
              <a:ext cx="14289" cy="1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41767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41767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41767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41767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41767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sz="7200" b="1"/>
                <a:t>Frei gestaltbarer Raum</a:t>
              </a:r>
            </a:p>
            <a:p>
              <a:pPr algn="ctr">
                <a:spcBef>
                  <a:spcPct val="50000"/>
                </a:spcBef>
              </a:pPr>
              <a:r>
                <a:rPr lang="de-DE"/>
                <a:t>(Zum Bearbeiten, Platzhalter bitte löschen!)</a:t>
              </a:r>
            </a:p>
          </p:txBody>
        </p:sp>
      </p:grp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15163800" y="1385888"/>
            <a:ext cx="14311313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b"/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2000"/>
              </a:lnSpc>
            </a:pPr>
            <a:r>
              <a:rPr lang="de-DE" sz="5400">
                <a:solidFill>
                  <a:schemeClr val="bg2"/>
                </a:solidFill>
              </a:rPr>
              <a:t>Abteilungs-, Fakultäts-, Institutsbezeichnung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T_W-Poster_A0_hoch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KIT_W-Poster_A0_hoch_en</Template>
  <TotalTime>0</TotalTime>
  <Words>48</Words>
  <Application>Microsoft Office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KIT_W-Poster_A0_hoch_en</vt:lpstr>
      <vt:lpstr>Überschrift – Thema, Arial 80 pt fett schwarz oder KIT-Grün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Überschrift – Thema, Arial 80 pt fett schwarz oder KIT-Grün</dc:title>
  <dc:creator>Ding</dc:creator>
  <cp:lastModifiedBy>Ding</cp:lastModifiedBy>
  <cp:revision>1</cp:revision>
  <dcterms:created xsi:type="dcterms:W3CDTF">2011-06-15T05:57:52Z</dcterms:created>
  <dcterms:modified xsi:type="dcterms:W3CDTF">2011-06-15T05:58:32Z</dcterms:modified>
</cp:coreProperties>
</file>