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30279975" cy="42808525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D7E7"/>
    <a:srgbClr val="727272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90" autoAdjust="0"/>
    <p:restoredTop sz="94618" autoAdjust="0"/>
  </p:normalViewPr>
  <p:slideViewPr>
    <p:cSldViewPr snapToGrid="0">
      <p:cViewPr varScale="1">
        <p:scale>
          <a:sx n="14" d="100"/>
          <a:sy n="14" d="100"/>
        </p:scale>
        <p:origin x="-2586" y="-258"/>
      </p:cViewPr>
      <p:guideLst>
        <p:guide orient="horz" pos="2443"/>
        <p:guide pos="993"/>
        <p:guide pos="18081"/>
        <p:guide pos="963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de-DE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endParaRPr lang="de-DE"/>
          </a:p>
        </p:txBody>
      </p:sp>
      <p:sp>
        <p:nvSpPr>
          <p:cNvPr id="922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2192338" y="768350"/>
            <a:ext cx="27146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de-DE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fld id="{1E3AE398-F86D-40E0-94B0-6BB6DBB50AC8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36720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71713" y="13298488"/>
            <a:ext cx="25736550" cy="917575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541838" y="24258588"/>
            <a:ext cx="21196300" cy="10939462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2642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5689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21623338" y="4699000"/>
            <a:ext cx="6408737" cy="1332071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392363" y="4699000"/>
            <a:ext cx="19078575" cy="1332071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5222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1390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92363" y="27508200"/>
            <a:ext cx="25738137" cy="85026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392363" y="18143538"/>
            <a:ext cx="25738137" cy="936466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125602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393950" y="11969750"/>
            <a:ext cx="12742863" cy="6049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5289213" y="11969750"/>
            <a:ext cx="12742862" cy="6049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4082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4475" y="1714500"/>
            <a:ext cx="27251025" cy="7134225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514475" y="9582150"/>
            <a:ext cx="13377863" cy="3994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514475" y="13576300"/>
            <a:ext cx="13377863" cy="24663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15381288" y="9582150"/>
            <a:ext cx="13384212" cy="3994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15381288" y="13576300"/>
            <a:ext cx="13384212" cy="24663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9255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6010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4637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4475" y="1704975"/>
            <a:ext cx="9961563" cy="725328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37988" y="1704975"/>
            <a:ext cx="16927512" cy="365347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514475" y="8958263"/>
            <a:ext cx="9961563" cy="292814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187370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35663" y="29965650"/>
            <a:ext cx="18167350" cy="35385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935663" y="3824288"/>
            <a:ext cx="18167350" cy="256857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935663" y="33504188"/>
            <a:ext cx="18167350" cy="50228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409946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92363" y="4699000"/>
            <a:ext cx="25563512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endParaRPr lang="de-DE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93950" y="11969750"/>
            <a:ext cx="25638125" cy="604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Aufzählungspunkt 1</a:t>
            </a:r>
          </a:p>
          <a:p>
            <a:pPr lvl="1"/>
            <a:r>
              <a:rPr lang="de-DE" smtClean="0"/>
              <a:t>Aufzählungspunkt 2</a:t>
            </a:r>
          </a:p>
          <a:p>
            <a:pPr lvl="2"/>
            <a:r>
              <a:rPr lang="de-DE" smtClean="0"/>
              <a:t>Aufzählungspunkt 3</a:t>
            </a:r>
          </a:p>
          <a:p>
            <a:pPr lvl="3"/>
            <a:r>
              <a:rPr lang="de-DE" smtClean="0"/>
              <a:t>Aufzählungspunkt 4</a:t>
            </a:r>
          </a:p>
          <a:p>
            <a:pPr lvl="4"/>
            <a:r>
              <a:rPr lang="de-DE" smtClean="0"/>
              <a:t>Aufzählungspunkt 5</a:t>
            </a:r>
          </a:p>
          <a:p>
            <a:pPr lvl="4"/>
            <a:r>
              <a:rPr lang="de-DE" smtClean="0"/>
              <a:t>Aufzählungspunkt 6</a:t>
            </a:r>
          </a:p>
          <a:p>
            <a:pPr lvl="0"/>
            <a:r>
              <a:rPr lang="de-DE" smtClean="0"/>
              <a:t>Aufzählungspunkt 7</a:t>
            </a:r>
          </a:p>
          <a:p>
            <a:pPr lvl="0"/>
            <a:r>
              <a:rPr lang="de-DE" smtClean="0"/>
              <a:t>Aufzählungspunkt 8</a:t>
            </a:r>
          </a:p>
          <a:p>
            <a:pPr lvl="0"/>
            <a:endParaRPr lang="de-DE" smtClean="0"/>
          </a:p>
        </p:txBody>
      </p:sp>
      <p:pic>
        <p:nvPicPr>
          <p:cNvPr id="1052" name="Picture 28" descr="kit-logo_standard_en_farbe-rgb_positiv_groß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7650" y="1438275"/>
            <a:ext cx="5545138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5" name="Picture 31" descr="2009_11_rahmen_wiss-poster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588"/>
            <a:ext cx="30276800" cy="4280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56" name="Text Box 32"/>
          <p:cNvSpPr txBox="1">
            <a:spLocks noChangeArrowheads="1"/>
          </p:cNvSpPr>
          <p:nvPr/>
        </p:nvSpPr>
        <p:spPr bwMode="auto">
          <a:xfrm>
            <a:off x="1419225" y="41271825"/>
            <a:ext cx="1445895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176713">
              <a:defRPr>
                <a:solidFill>
                  <a:schemeClr val="tx1"/>
                </a:solidFill>
                <a:latin typeface="Arial" charset="0"/>
              </a:defRPr>
            </a:lvl1pPr>
            <a:lvl2pPr defTabSz="4176713">
              <a:defRPr>
                <a:solidFill>
                  <a:schemeClr val="tx1"/>
                </a:solidFill>
                <a:latin typeface="Arial" charset="0"/>
              </a:defRPr>
            </a:lvl2pPr>
            <a:lvl3pPr defTabSz="4176713">
              <a:defRPr>
                <a:solidFill>
                  <a:schemeClr val="tx1"/>
                </a:solidFill>
                <a:latin typeface="Arial" charset="0"/>
              </a:defRPr>
            </a:lvl3pPr>
            <a:lvl4pPr defTabSz="4176713">
              <a:defRPr>
                <a:solidFill>
                  <a:schemeClr val="tx1"/>
                </a:solidFill>
                <a:latin typeface="Arial" charset="0"/>
              </a:defRPr>
            </a:lvl4pPr>
            <a:lvl5pPr defTabSz="4176713">
              <a:defRPr>
                <a:solidFill>
                  <a:schemeClr val="tx1"/>
                </a:solidFill>
                <a:latin typeface="Arial" charset="0"/>
              </a:defRPr>
            </a:lvl5pPr>
            <a:lvl6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sz="3300"/>
              <a:t>KIT – University of the State of Baden-Wuerttemberg and</a:t>
            </a:r>
          </a:p>
          <a:p>
            <a:r>
              <a:rPr lang="de-DE" sz="3300"/>
              <a:t>National Research Center of the Helmholtz Association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176713" rtl="0" eaLnBrk="1" fontAlgn="base" hangingPunct="1">
        <a:spcBef>
          <a:spcPct val="0"/>
        </a:spcBef>
        <a:spcAft>
          <a:spcPct val="0"/>
        </a:spcAft>
        <a:defRPr sz="8000"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4176713" rtl="0" eaLnBrk="1" fontAlgn="base" hangingPunct="1">
        <a:spcBef>
          <a:spcPct val="0"/>
        </a:spcBef>
        <a:spcAft>
          <a:spcPct val="0"/>
        </a:spcAft>
        <a:defRPr sz="8000" b="1">
          <a:solidFill>
            <a:schemeClr val="tx1"/>
          </a:solidFill>
          <a:latin typeface="Arial" charset="0"/>
        </a:defRPr>
      </a:lvl2pPr>
      <a:lvl3pPr algn="l" defTabSz="4176713" rtl="0" eaLnBrk="1" fontAlgn="base" hangingPunct="1">
        <a:spcBef>
          <a:spcPct val="0"/>
        </a:spcBef>
        <a:spcAft>
          <a:spcPct val="0"/>
        </a:spcAft>
        <a:defRPr sz="8000" b="1">
          <a:solidFill>
            <a:schemeClr val="tx1"/>
          </a:solidFill>
          <a:latin typeface="Arial" charset="0"/>
        </a:defRPr>
      </a:lvl3pPr>
      <a:lvl4pPr algn="l" defTabSz="4176713" rtl="0" eaLnBrk="1" fontAlgn="base" hangingPunct="1">
        <a:spcBef>
          <a:spcPct val="0"/>
        </a:spcBef>
        <a:spcAft>
          <a:spcPct val="0"/>
        </a:spcAft>
        <a:defRPr sz="8000" b="1">
          <a:solidFill>
            <a:schemeClr val="tx1"/>
          </a:solidFill>
          <a:latin typeface="Arial" charset="0"/>
        </a:defRPr>
      </a:lvl4pPr>
      <a:lvl5pPr algn="l" defTabSz="4176713" rtl="0" eaLnBrk="1" fontAlgn="base" hangingPunct="1">
        <a:spcBef>
          <a:spcPct val="0"/>
        </a:spcBef>
        <a:spcAft>
          <a:spcPct val="0"/>
        </a:spcAft>
        <a:defRPr sz="8000" b="1">
          <a:solidFill>
            <a:schemeClr val="tx1"/>
          </a:solidFill>
          <a:latin typeface="Arial" charset="0"/>
        </a:defRPr>
      </a:lvl5pPr>
      <a:lvl6pPr marL="457200" algn="l" defTabSz="4176713" rtl="0" eaLnBrk="1" fontAlgn="base" hangingPunct="1">
        <a:spcBef>
          <a:spcPct val="0"/>
        </a:spcBef>
        <a:spcAft>
          <a:spcPct val="0"/>
        </a:spcAft>
        <a:defRPr sz="8000" b="1">
          <a:solidFill>
            <a:schemeClr val="tx1"/>
          </a:solidFill>
          <a:latin typeface="Arial" charset="0"/>
        </a:defRPr>
      </a:lvl6pPr>
      <a:lvl7pPr marL="914400" algn="l" defTabSz="4176713" rtl="0" eaLnBrk="1" fontAlgn="base" hangingPunct="1">
        <a:spcBef>
          <a:spcPct val="0"/>
        </a:spcBef>
        <a:spcAft>
          <a:spcPct val="0"/>
        </a:spcAft>
        <a:defRPr sz="8000" b="1">
          <a:solidFill>
            <a:schemeClr val="tx1"/>
          </a:solidFill>
          <a:latin typeface="Arial" charset="0"/>
        </a:defRPr>
      </a:lvl7pPr>
      <a:lvl8pPr marL="1371600" algn="l" defTabSz="4176713" rtl="0" eaLnBrk="1" fontAlgn="base" hangingPunct="1">
        <a:spcBef>
          <a:spcPct val="0"/>
        </a:spcBef>
        <a:spcAft>
          <a:spcPct val="0"/>
        </a:spcAft>
        <a:defRPr sz="8000" b="1">
          <a:solidFill>
            <a:schemeClr val="tx1"/>
          </a:solidFill>
          <a:latin typeface="Arial" charset="0"/>
        </a:defRPr>
      </a:lvl8pPr>
      <a:lvl9pPr marL="1828800" algn="l" defTabSz="4176713" rtl="0" eaLnBrk="1" fontAlgn="base" hangingPunct="1">
        <a:spcBef>
          <a:spcPct val="0"/>
        </a:spcBef>
        <a:spcAft>
          <a:spcPct val="0"/>
        </a:spcAft>
        <a:defRPr sz="8000" b="1">
          <a:solidFill>
            <a:schemeClr val="tx1"/>
          </a:solidFill>
          <a:latin typeface="Arial" charset="0"/>
        </a:defRPr>
      </a:lvl9pPr>
    </p:titleStyle>
    <p:bodyStyle>
      <a:lvl1pPr marL="609600" indent="-609600" algn="l" defTabSz="4176713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4000">
          <a:solidFill>
            <a:srgbClr val="000000"/>
          </a:solidFill>
          <a:latin typeface="+mn-lt"/>
          <a:ea typeface="+mn-ea"/>
          <a:cs typeface="+mn-cs"/>
        </a:defRPr>
      </a:lvl1pPr>
      <a:lvl2pPr marL="1447800" indent="-658813" algn="l" defTabSz="4176713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4000">
          <a:solidFill>
            <a:schemeClr val="tx1"/>
          </a:solidFill>
          <a:latin typeface="+mn-lt"/>
        </a:defRPr>
      </a:lvl2pPr>
      <a:lvl3pPr marL="2247900" indent="-620713" algn="l" defTabSz="4176713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4000">
          <a:solidFill>
            <a:schemeClr val="tx1"/>
          </a:solidFill>
          <a:latin typeface="+mn-lt"/>
        </a:defRPr>
      </a:lvl3pPr>
      <a:lvl4pPr marL="3048000" indent="-620713" algn="l" defTabSz="4176713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4000">
          <a:solidFill>
            <a:schemeClr val="tx1"/>
          </a:solidFill>
          <a:latin typeface="+mn-lt"/>
        </a:defRPr>
      </a:lvl4pPr>
      <a:lvl5pPr marL="3848100" indent="-620713" algn="l" defTabSz="4176713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4000">
          <a:solidFill>
            <a:schemeClr val="tx1"/>
          </a:solidFill>
          <a:latin typeface="+mn-lt"/>
        </a:defRPr>
      </a:lvl5pPr>
      <a:lvl6pPr marL="4305300" indent="-620713" algn="l" defTabSz="4176713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4000">
          <a:solidFill>
            <a:schemeClr val="tx1"/>
          </a:solidFill>
          <a:latin typeface="+mn-lt"/>
        </a:defRPr>
      </a:lvl6pPr>
      <a:lvl7pPr marL="4762500" indent="-620713" algn="l" defTabSz="4176713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4000">
          <a:solidFill>
            <a:schemeClr val="tx1"/>
          </a:solidFill>
          <a:latin typeface="+mn-lt"/>
        </a:defRPr>
      </a:lvl7pPr>
      <a:lvl8pPr marL="5219700" indent="-620713" algn="l" defTabSz="4176713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4000">
          <a:solidFill>
            <a:schemeClr val="tx1"/>
          </a:solidFill>
          <a:latin typeface="+mn-lt"/>
        </a:defRPr>
      </a:lvl8pPr>
      <a:lvl9pPr marL="5676900" indent="-620713" algn="l" defTabSz="4176713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4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1516063" y="4699000"/>
            <a:ext cx="27187525" cy="2559050"/>
          </a:xfrm>
          <a:noFill/>
          <a:ln/>
        </p:spPr>
        <p:txBody>
          <a:bodyPr wrap="square"/>
          <a:lstStyle/>
          <a:p>
            <a:r>
              <a:rPr lang="de-DE"/>
              <a:t>Überschrift – Thema, Arial 80 pt fett</a:t>
            </a:r>
            <a:br>
              <a:rPr lang="de-DE"/>
            </a:br>
            <a:r>
              <a:rPr lang="de-DE"/>
              <a:t>schwarz oder KIT-Grün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93950" y="10818813"/>
            <a:ext cx="25638125" cy="7200900"/>
          </a:xfrm>
          <a:solidFill>
            <a:schemeClr val="bg1"/>
          </a:solidFill>
        </p:spPr>
        <p:txBody>
          <a:bodyPr/>
          <a:lstStyle/>
          <a:p>
            <a:pPr>
              <a:buFontTx/>
              <a:buNone/>
            </a:pPr>
            <a:endParaRPr lang="de-DE"/>
          </a:p>
        </p:txBody>
      </p:sp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1441450" y="7540625"/>
            <a:ext cx="27262138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176713">
              <a:defRPr>
                <a:solidFill>
                  <a:schemeClr val="tx1"/>
                </a:solidFill>
                <a:latin typeface="Arial" charset="0"/>
              </a:defRPr>
            </a:lvl1pPr>
            <a:lvl2pPr defTabSz="4176713">
              <a:defRPr>
                <a:solidFill>
                  <a:schemeClr val="tx1"/>
                </a:solidFill>
                <a:latin typeface="Arial" charset="0"/>
              </a:defRPr>
            </a:lvl2pPr>
            <a:lvl3pPr defTabSz="4176713">
              <a:defRPr>
                <a:solidFill>
                  <a:schemeClr val="tx1"/>
                </a:solidFill>
                <a:latin typeface="Arial" charset="0"/>
              </a:defRPr>
            </a:lvl3pPr>
            <a:lvl4pPr defTabSz="4176713">
              <a:defRPr>
                <a:solidFill>
                  <a:schemeClr val="tx1"/>
                </a:solidFill>
                <a:latin typeface="Arial" charset="0"/>
              </a:defRPr>
            </a:lvl4pPr>
            <a:lvl5pPr defTabSz="4176713">
              <a:defRPr>
                <a:solidFill>
                  <a:schemeClr val="tx1"/>
                </a:solidFill>
                <a:latin typeface="Arial" charset="0"/>
              </a:defRPr>
            </a:lvl5pPr>
            <a:lvl6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sz="5000"/>
              <a:t>Unterüberschrift: Arial 50 pt, schwarz oder grau („Schattenfarbe“)</a:t>
            </a:r>
          </a:p>
        </p:txBody>
      </p:sp>
      <p:sp>
        <p:nvSpPr>
          <p:cNvPr id="91141" name="Text Box 5"/>
          <p:cNvSpPr txBox="1">
            <a:spLocks noChangeArrowheads="1"/>
          </p:cNvSpPr>
          <p:nvPr/>
        </p:nvSpPr>
        <p:spPr bwMode="auto">
          <a:xfrm>
            <a:off x="1441450" y="8497888"/>
            <a:ext cx="27262138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176713">
              <a:defRPr>
                <a:solidFill>
                  <a:schemeClr val="tx1"/>
                </a:solidFill>
                <a:latin typeface="Arial" charset="0"/>
              </a:defRPr>
            </a:lvl1pPr>
            <a:lvl2pPr defTabSz="4176713">
              <a:defRPr>
                <a:solidFill>
                  <a:schemeClr val="tx1"/>
                </a:solidFill>
                <a:latin typeface="Arial" charset="0"/>
              </a:defRPr>
            </a:lvl2pPr>
            <a:lvl3pPr defTabSz="4176713">
              <a:defRPr>
                <a:solidFill>
                  <a:schemeClr val="tx1"/>
                </a:solidFill>
                <a:latin typeface="Arial" charset="0"/>
              </a:defRPr>
            </a:lvl3pPr>
            <a:lvl4pPr defTabSz="4176713">
              <a:defRPr>
                <a:solidFill>
                  <a:schemeClr val="tx1"/>
                </a:solidFill>
                <a:latin typeface="Arial" charset="0"/>
              </a:defRPr>
            </a:lvl4pPr>
            <a:lvl5pPr defTabSz="4176713">
              <a:defRPr>
                <a:solidFill>
                  <a:schemeClr val="tx1"/>
                </a:solidFill>
                <a:latin typeface="Arial" charset="0"/>
              </a:defRPr>
            </a:lvl5pPr>
            <a:lvl6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sz="5000"/>
              <a:t>Autor: Arial 50 pt, schwarz oder grau („Schattenfarbe“)</a:t>
            </a:r>
          </a:p>
        </p:txBody>
      </p:sp>
      <p:grpSp>
        <p:nvGrpSpPr>
          <p:cNvPr id="91145" name="Group 9"/>
          <p:cNvGrpSpPr>
            <a:grpSpLocks/>
          </p:cNvGrpSpPr>
          <p:nvPr/>
        </p:nvGrpSpPr>
        <p:grpSpPr bwMode="auto">
          <a:xfrm>
            <a:off x="1555750" y="9909175"/>
            <a:ext cx="27049413" cy="30021213"/>
            <a:chOff x="1508" y="7541"/>
            <a:chExt cx="16148" cy="16964"/>
          </a:xfrm>
        </p:grpSpPr>
        <p:sp>
          <p:nvSpPr>
            <p:cNvPr id="91142" name="Rectangle 6"/>
            <p:cNvSpPr>
              <a:spLocks noChangeArrowheads="1"/>
            </p:cNvSpPr>
            <p:nvPr/>
          </p:nvSpPr>
          <p:spPr bwMode="auto">
            <a:xfrm>
              <a:off x="1508" y="7541"/>
              <a:ext cx="16148" cy="16964"/>
            </a:xfrm>
            <a:prstGeom prst="rect">
              <a:avLst/>
            </a:prstGeom>
            <a:solidFill>
              <a:srgbClr val="FF00FF">
                <a:alpha val="14999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91143" name="Text Box 7"/>
            <p:cNvSpPr txBox="1">
              <a:spLocks noChangeArrowheads="1"/>
            </p:cNvSpPr>
            <p:nvPr/>
          </p:nvSpPr>
          <p:spPr bwMode="auto">
            <a:xfrm>
              <a:off x="2416" y="13891"/>
              <a:ext cx="14289" cy="11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defTabSz="4176713">
                <a:defRPr>
                  <a:solidFill>
                    <a:schemeClr val="tx1"/>
                  </a:solidFill>
                  <a:latin typeface="Arial" charset="0"/>
                </a:defRPr>
              </a:lvl1pPr>
              <a:lvl2pPr defTabSz="4176713">
                <a:defRPr>
                  <a:solidFill>
                    <a:schemeClr val="tx1"/>
                  </a:solidFill>
                  <a:latin typeface="Arial" charset="0"/>
                </a:defRPr>
              </a:lvl2pPr>
              <a:lvl3pPr defTabSz="4176713">
                <a:defRPr>
                  <a:solidFill>
                    <a:schemeClr val="tx1"/>
                  </a:solidFill>
                  <a:latin typeface="Arial" charset="0"/>
                </a:defRPr>
              </a:lvl3pPr>
              <a:lvl4pPr defTabSz="4176713">
                <a:defRPr>
                  <a:solidFill>
                    <a:schemeClr val="tx1"/>
                  </a:solidFill>
                  <a:latin typeface="Arial" charset="0"/>
                </a:defRPr>
              </a:lvl4pPr>
              <a:lvl5pPr defTabSz="4176713">
                <a:defRPr>
                  <a:solidFill>
                    <a:schemeClr val="tx1"/>
                  </a:solidFill>
                  <a:latin typeface="Arial" charset="0"/>
                </a:defRPr>
              </a:lvl5pPr>
              <a:lvl6pPr defTabSz="41767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defTabSz="41767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defTabSz="41767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defTabSz="41767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de-DE" sz="7200" b="1"/>
                <a:t>Frei gestaltbarer Raum</a:t>
              </a:r>
            </a:p>
            <a:p>
              <a:pPr algn="ctr">
                <a:spcBef>
                  <a:spcPct val="50000"/>
                </a:spcBef>
              </a:pPr>
              <a:r>
                <a:rPr lang="de-DE"/>
                <a:t>(Zum Bearbeiten, Platzhalter bitte löschen!)</a:t>
              </a:r>
            </a:p>
          </p:txBody>
        </p:sp>
      </p:grpSp>
      <p:sp>
        <p:nvSpPr>
          <p:cNvPr id="91150" name="Text Box 14"/>
          <p:cNvSpPr txBox="1">
            <a:spLocks noChangeArrowheads="1"/>
          </p:cNvSpPr>
          <p:nvPr/>
        </p:nvSpPr>
        <p:spPr bwMode="auto">
          <a:xfrm>
            <a:off x="15163800" y="1385888"/>
            <a:ext cx="14311313" cy="260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bIns="0" anchor="b"/>
          <a:lstStyle>
            <a:lvl1pPr defTabSz="4176713">
              <a:defRPr>
                <a:solidFill>
                  <a:schemeClr val="tx1"/>
                </a:solidFill>
                <a:latin typeface="Arial" charset="0"/>
              </a:defRPr>
            </a:lvl1pPr>
            <a:lvl2pPr defTabSz="4176713">
              <a:defRPr>
                <a:solidFill>
                  <a:schemeClr val="tx1"/>
                </a:solidFill>
                <a:latin typeface="Arial" charset="0"/>
              </a:defRPr>
            </a:lvl2pPr>
            <a:lvl3pPr defTabSz="4176713">
              <a:defRPr>
                <a:solidFill>
                  <a:schemeClr val="tx1"/>
                </a:solidFill>
                <a:latin typeface="Arial" charset="0"/>
              </a:defRPr>
            </a:lvl3pPr>
            <a:lvl4pPr defTabSz="4176713">
              <a:defRPr>
                <a:solidFill>
                  <a:schemeClr val="tx1"/>
                </a:solidFill>
                <a:latin typeface="Arial" charset="0"/>
              </a:defRPr>
            </a:lvl4pPr>
            <a:lvl5pPr defTabSz="4176713">
              <a:defRPr>
                <a:solidFill>
                  <a:schemeClr val="tx1"/>
                </a:solidFill>
                <a:latin typeface="Arial" charset="0"/>
              </a:defRPr>
            </a:lvl5pPr>
            <a:lvl6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12000"/>
              </a:lnSpc>
            </a:pPr>
            <a:r>
              <a:rPr lang="de-DE" sz="5400">
                <a:solidFill>
                  <a:schemeClr val="bg2"/>
                </a:solidFill>
              </a:rPr>
              <a:t>Abteilungs-, Fakultäts-, Institutsbezeichnung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IT_W-Poster_A0_hoch_e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9682"/>
      </a:accent1>
      <a:accent2>
        <a:srgbClr val="4664AA"/>
      </a:accent2>
      <a:accent3>
        <a:srgbClr val="FFFFFF"/>
      </a:accent3>
      <a:accent4>
        <a:srgbClr val="000000"/>
      </a:accent4>
      <a:accent5>
        <a:srgbClr val="AAC9C1"/>
      </a:accent5>
      <a:accent6>
        <a:srgbClr val="3F5A9A"/>
      </a:accent6>
      <a:hlink>
        <a:srgbClr val="D9D9D9"/>
      </a:hlink>
      <a:folHlink>
        <a:srgbClr val="B3E0DA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1767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1767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682"/>
        </a:accent1>
        <a:accent2>
          <a:srgbClr val="4664AA"/>
        </a:accent2>
        <a:accent3>
          <a:srgbClr val="FFFFFF"/>
        </a:accent3>
        <a:accent4>
          <a:srgbClr val="000000"/>
        </a:accent4>
        <a:accent5>
          <a:srgbClr val="AAC9C1"/>
        </a:accent5>
        <a:accent6>
          <a:srgbClr val="3F5A9A"/>
        </a:accent6>
        <a:hlink>
          <a:srgbClr val="D9D9D9"/>
        </a:hlink>
        <a:folHlink>
          <a:srgbClr val="B3E0D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KIT_W-Poster_A0_hoch_en</Template>
  <TotalTime>0</TotalTime>
  <Words>48</Words>
  <Application>Microsoft Office PowerPoint</Application>
  <PresentationFormat>Benutzerdefiniert</PresentationFormat>
  <Paragraphs>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3" baseType="lpstr">
      <vt:lpstr>Arial</vt:lpstr>
      <vt:lpstr>KIT_W-Poster_A0_hoch_en</vt:lpstr>
      <vt:lpstr>Überschrift – Thema, Arial 80 pt fett schwarz oder KIT-Grün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Überschrift – Thema, Arial 80 pt fett schwarz oder KIT-Grün</dc:title>
  <dc:creator>Ding</dc:creator>
  <cp:lastModifiedBy>Ding</cp:lastModifiedBy>
  <cp:revision>1</cp:revision>
  <dcterms:created xsi:type="dcterms:W3CDTF">2011-06-15T05:57:52Z</dcterms:created>
  <dcterms:modified xsi:type="dcterms:W3CDTF">2011-06-15T05:58:32Z</dcterms:modified>
</cp:coreProperties>
</file>